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6" r:id="rId5"/>
    <p:sldId id="272" r:id="rId6"/>
    <p:sldId id="267" r:id="rId7"/>
    <p:sldId id="268" r:id="rId8"/>
    <p:sldId id="271" r:id="rId9"/>
    <p:sldId id="269" r:id="rId10"/>
    <p:sldId id="270" r:id="rId11"/>
    <p:sldId id="273" r:id="rId1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AB9A1-22F5-4254-968A-7336B83C6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52883-FB57-9B10-95A0-EE98970DF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B5CB9-306E-5ABD-572F-0203700B6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BA32D-A1C1-AC44-0EE8-7E42E41A1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EFA3E-B68F-89FD-C1C3-9BA8EC907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57831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56636-9869-BAE8-E55B-85EBCFD8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901CA-1DDE-1D75-966A-0364B5EC7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B47C7-0DDF-66F2-23C5-3492F31D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55007-263E-F71F-E058-0CD72DC03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57F33-2CD8-F3CF-357D-34C238DB0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753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981413-39FE-9061-C1BB-985D7EAF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DDF9C-0194-C669-2F68-C10F879B3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52EDE-3E20-AECD-A275-69C6946A5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24C6-B77F-C8AF-38AA-EEC39EA7F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01596-2845-8232-22CB-6BBBE334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81529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4923-3757-023F-EB85-C5C39B9A6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BCE61-8BCC-C86D-99AF-D57FFA132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1B951-EDE5-CEF0-3B3A-C03CFE90A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1FD4C-56D7-5E84-AE0F-6E600C852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2372C-656D-0231-C7C9-55EA8680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1094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5835-1E15-1205-37BC-BC421A557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EA4CD-4939-BC8F-C6DF-5E1156D2E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8687C-3FCE-C4F4-EDC3-A46F8B520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6B5CF-B5CD-D2A2-3D75-B414EA78E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09275-DADF-2C6C-8BB6-40498AFD3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2638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E8EA-AE26-86EF-AAF4-0469F5360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5EAD6-FCC1-96A7-ECBD-8384BF9D74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BFC22-E994-EA5A-1B59-12E6E1A5B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5D04-5AC0-FCBA-C8C1-A67A7D1C8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16C0F-A850-1CD5-8F67-ECFA0FCB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2AB38-6330-835A-439B-F527C5BD2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83271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D7A97-E6CB-EF20-EB86-53EBE7804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AAC5A-8DA5-D865-D041-E59B37D73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09373-06A2-CEEC-445D-14A1007CD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3C0AC1-07B1-5257-CF21-F68430BB6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D70085-AC47-AC43-A56A-352372F3E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13B47D-2073-5159-0174-C272A6C3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20BF29-BBE4-975F-3701-FF1C86B4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B3305-1808-C614-D7D1-40813B0CA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54194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6F10B-604C-D035-2195-D39CEB322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A655B-C2A9-D8F4-7D2E-88681E38E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28858F-3044-828E-2CDF-E7D656EE8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D48AA-A37E-B3D3-D1AB-9D7DE59B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96635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FB6957-6A46-D9B9-0F89-406D156E7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ED305E-2B88-B747-4D77-C5BCCA660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B7EE73-AEB1-6AF2-B307-845C2B6A4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224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7B15-C9B1-04D9-4AEB-43456633F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6BC6E-A957-3722-5703-BADD38F4B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0747E-2F02-6A02-8EA4-DC9C056D62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E8E76-52D5-1C21-2EE5-A7D76506B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E1F90-9002-B32D-89DB-8AC427D5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E6CC3-4162-FB8B-F8C6-DD5A81F6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13043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1C928-707D-D4A0-3E31-2A0103673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F9EDF-6076-ED37-6EC2-FBA1908095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78C0B-010B-B487-39D3-D8B72EE40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BEF7E3-B9D0-A714-0BCE-8682D4E5D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DB7C0-21AA-6048-3B78-7E7A087BE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21647-05B2-C3D3-3387-3D42CC675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7890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EB069-53C2-B57F-9385-086FBAC65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ED620-798C-BA37-EF21-51EBDADDD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BB346-05F0-A0B6-5195-94A5CE9D4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51D2E-ED3C-4D70-9A50-D6F93115514B}" type="datetimeFigureOut">
              <a:rPr lang="LID4096" smtClean="0"/>
              <a:t>09/12/2022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E2758-261C-4128-35BE-772B88ED0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AD54E-C326-604E-AAEE-46F24E934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DA152-AB60-4127-8E9F-BC768C40F65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04458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0E6016-26F0-F7EE-4F67-DBEEE686E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en-US" sz="4800" b="1" i="0" dirty="0">
                <a:solidFill>
                  <a:schemeClr val="bg1"/>
                </a:solidFill>
              </a:rPr>
              <a:t>The Minitel </a:t>
            </a:r>
            <a:endParaRPr lang="fr-CH" sz="4800" b="1" dirty="0">
              <a:solidFill>
                <a:schemeClr val="bg1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0EE56-C5F5-F3C6-5431-A3BAE4B9A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en-US" sz="2000" b="0" i="0" dirty="0">
                <a:solidFill>
                  <a:schemeClr val="bg1"/>
                </a:solidFill>
              </a:rPr>
              <a:t>for « </a:t>
            </a:r>
            <a:r>
              <a:rPr lang="en-US" sz="2000" b="0" i="0" dirty="0" err="1">
                <a:solidFill>
                  <a:schemeClr val="bg1"/>
                </a:solidFill>
              </a:rPr>
              <a:t>Médium</a:t>
            </a:r>
            <a:r>
              <a:rPr lang="en-US" sz="2000" b="0" i="0" dirty="0">
                <a:solidFill>
                  <a:schemeClr val="bg1"/>
                </a:solidFill>
              </a:rPr>
              <a:t> </a:t>
            </a:r>
            <a:r>
              <a:rPr lang="en-US" sz="2000" b="0" i="0" dirty="0" err="1">
                <a:solidFill>
                  <a:schemeClr val="bg1"/>
                </a:solidFill>
              </a:rPr>
              <a:t>interactif</a:t>
            </a:r>
            <a:r>
              <a:rPr lang="en-US" sz="2000" b="0" i="0" dirty="0">
                <a:solidFill>
                  <a:schemeClr val="bg1"/>
                </a:solidFill>
              </a:rPr>
              <a:t> par </a:t>
            </a:r>
            <a:r>
              <a:rPr lang="en-US" sz="2000" b="0" i="0" dirty="0" err="1">
                <a:solidFill>
                  <a:schemeClr val="bg1"/>
                </a:solidFill>
              </a:rPr>
              <a:t>numérisation</a:t>
            </a:r>
            <a:r>
              <a:rPr lang="en-US" sz="2000" b="0" i="0" dirty="0">
                <a:solidFill>
                  <a:schemeClr val="bg1"/>
                </a:solidFill>
              </a:rPr>
              <a:t> </a:t>
            </a:r>
            <a:r>
              <a:rPr lang="en-US" sz="2000" b="0" i="0" dirty="0" err="1">
                <a:solidFill>
                  <a:schemeClr val="bg1"/>
                </a:solidFill>
              </a:rPr>
              <a:t>d'information</a:t>
            </a:r>
            <a:r>
              <a:rPr lang="en-US" sz="2000" b="0" i="0" dirty="0">
                <a:solidFill>
                  <a:schemeClr val="bg1"/>
                </a:solidFill>
              </a:rPr>
              <a:t> </a:t>
            </a:r>
            <a:r>
              <a:rPr lang="en-US" sz="2000" b="0" i="0" dirty="0" err="1">
                <a:solidFill>
                  <a:schemeClr val="bg1"/>
                </a:solidFill>
              </a:rPr>
              <a:t>téléphonique</a:t>
            </a:r>
            <a:r>
              <a:rPr lang="en-US" sz="2000" b="0" i="0" dirty="0">
                <a:solidFill>
                  <a:schemeClr val="bg1"/>
                </a:solidFill>
              </a:rPr>
              <a:t> » [FR]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Or Interactive medium by phone </a:t>
            </a:r>
            <a:r>
              <a:rPr lang="en-US" sz="2000" dirty="0" err="1">
                <a:solidFill>
                  <a:schemeClr val="bg1"/>
                </a:solidFill>
              </a:rPr>
              <a:t>numerisation</a:t>
            </a:r>
            <a:r>
              <a:rPr lang="en-US" sz="2000" dirty="0">
                <a:solidFill>
                  <a:schemeClr val="bg1"/>
                </a:solidFill>
              </a:rPr>
              <a:t> of information [EN]</a:t>
            </a:r>
          </a:p>
          <a:p>
            <a:endParaRPr lang="fr-CH" sz="2000" dirty="0">
              <a:solidFill>
                <a:schemeClr val="bg1"/>
              </a:solidFill>
            </a:endParaRPr>
          </a:p>
          <a:p>
            <a:endParaRPr lang="fr-CH" sz="2000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7CA35CE9-B3A3-B3EB-77DC-245CFC675B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2" b="53"/>
          <a:stretch/>
        </p:blipFill>
        <p:spPr>
          <a:xfrm>
            <a:off x="5116652" y="1271675"/>
            <a:ext cx="6642532" cy="373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3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The «</a:t>
            </a:r>
            <a:r>
              <a:rPr lang="fr-CH" sz="4800" b="1">
                <a:solidFill>
                  <a:schemeClr val="bg1"/>
                </a:solidFill>
              </a:rPr>
              <a:t>death</a:t>
            </a:r>
            <a:r>
              <a:rPr lang="fr-CH" sz="4800" b="1" dirty="0">
                <a:solidFill>
                  <a:schemeClr val="bg1"/>
                </a:solidFill>
              </a:rPr>
              <a:t>» of Minitel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With </a:t>
            </a:r>
            <a:r>
              <a:rPr lang="en-GB" sz="2000" b="1" dirty="0">
                <a:solidFill>
                  <a:schemeClr val="bg1"/>
                </a:solidFill>
              </a:rPr>
              <a:t>Internet</a:t>
            </a:r>
            <a:r>
              <a:rPr lang="en-GB" sz="2000" dirty="0">
                <a:solidFill>
                  <a:schemeClr val="bg1"/>
                </a:solidFill>
              </a:rPr>
              <a:t>, the Minitel stopped being successful in the early </a:t>
            </a:r>
            <a:r>
              <a:rPr lang="en-GB" sz="2000" b="1" dirty="0">
                <a:solidFill>
                  <a:schemeClr val="bg1"/>
                </a:solidFill>
              </a:rPr>
              <a:t>2000</a:t>
            </a:r>
          </a:p>
          <a:p>
            <a:r>
              <a:rPr lang="en-GB" sz="2000" dirty="0">
                <a:solidFill>
                  <a:schemeClr val="bg1"/>
                </a:solidFill>
              </a:rPr>
              <a:t>It’s only the </a:t>
            </a:r>
            <a:r>
              <a:rPr lang="en-GB" sz="2000" b="1" dirty="0">
                <a:solidFill>
                  <a:schemeClr val="bg1"/>
                </a:solidFill>
              </a:rPr>
              <a:t>30</a:t>
            </a:r>
            <a:r>
              <a:rPr lang="en-GB" sz="2000" b="1" baseline="30000" dirty="0">
                <a:solidFill>
                  <a:schemeClr val="bg1"/>
                </a:solidFill>
              </a:rPr>
              <a:t>th</a:t>
            </a:r>
            <a:r>
              <a:rPr lang="en-GB" sz="2000" dirty="0">
                <a:solidFill>
                  <a:schemeClr val="bg1"/>
                </a:solidFill>
              </a:rPr>
              <a:t> of </a:t>
            </a:r>
            <a:r>
              <a:rPr lang="en-GB" sz="2000" b="1" dirty="0">
                <a:solidFill>
                  <a:schemeClr val="bg1"/>
                </a:solidFill>
              </a:rPr>
              <a:t>June 2012</a:t>
            </a:r>
            <a:r>
              <a:rPr lang="en-GB" sz="2000" dirty="0">
                <a:solidFill>
                  <a:schemeClr val="bg1"/>
                </a:solidFill>
              </a:rPr>
              <a:t> that it was </a:t>
            </a:r>
            <a:r>
              <a:rPr lang="en-GB" sz="2000" b="1" dirty="0">
                <a:solidFill>
                  <a:schemeClr val="bg1"/>
                </a:solidFill>
              </a:rPr>
              <a:t>stopped </a:t>
            </a:r>
            <a:r>
              <a:rPr lang="en-GB" sz="2000" dirty="0">
                <a:solidFill>
                  <a:schemeClr val="bg1"/>
                </a:solidFill>
              </a:rPr>
              <a:t>with the </a:t>
            </a:r>
            <a:r>
              <a:rPr lang="en-GB" sz="2000" b="1">
                <a:solidFill>
                  <a:schemeClr val="bg1"/>
                </a:solidFill>
              </a:rPr>
              <a:t>Teletel</a:t>
            </a:r>
            <a:r>
              <a:rPr lang="en-GB" sz="2000" dirty="0">
                <a:solidFill>
                  <a:schemeClr val="bg1"/>
                </a:solidFill>
              </a:rPr>
              <a:t> network being put down by </a:t>
            </a:r>
            <a:r>
              <a:rPr lang="en-GB" sz="2000" b="1" dirty="0">
                <a:solidFill>
                  <a:schemeClr val="bg1"/>
                </a:solidFill>
              </a:rPr>
              <a:t>France Telecom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  <a:endParaRPr lang="en-GB" sz="20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A picture containing text, monitor, clock&#10;&#10;Description automatically generated">
            <a:extLst>
              <a:ext uri="{FF2B5EF4-FFF2-40B4-BE49-F238E27FC236}">
                <a16:creationId xmlns:a16="http://schemas.microsoft.com/office/drawing/2014/main" id="{484384FF-22B0-129E-1DF4-F9843A9B0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275" y="903730"/>
            <a:ext cx="6791272" cy="488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0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E2EE-0F60-3747-9D67-C50760FD5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CH" sz="6600" b="1" dirty="0" err="1">
                <a:solidFill>
                  <a:schemeClr val="bg1"/>
                </a:solidFill>
              </a:rPr>
              <a:t>Thank</a:t>
            </a:r>
            <a:r>
              <a:rPr lang="fr-CH" sz="6600" b="1" dirty="0">
                <a:solidFill>
                  <a:schemeClr val="bg1"/>
                </a:solidFill>
              </a:rPr>
              <a:t> </a:t>
            </a:r>
            <a:r>
              <a:rPr lang="fr-CH" sz="6600" b="1" dirty="0" err="1">
                <a:solidFill>
                  <a:schemeClr val="bg1"/>
                </a:solidFill>
              </a:rPr>
              <a:t>you</a:t>
            </a:r>
            <a:r>
              <a:rPr lang="fr-CH" sz="6600" b="1" dirty="0">
                <a:solidFill>
                  <a:schemeClr val="bg1"/>
                </a:solidFill>
              </a:rPr>
              <a:t> for </a:t>
            </a:r>
            <a:r>
              <a:rPr lang="fr-CH" sz="6600" b="1" dirty="0" err="1">
                <a:solidFill>
                  <a:schemeClr val="bg1"/>
                </a:solidFill>
              </a:rPr>
              <a:t>listenning</a:t>
            </a:r>
            <a:r>
              <a:rPr lang="fr-CH" sz="6600" b="1" dirty="0">
                <a:solidFill>
                  <a:schemeClr val="bg1"/>
                </a:solidFill>
              </a:rPr>
              <a:t>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2D1CA1-ECFD-8AB7-C681-68A05D7900AE}"/>
              </a:ext>
            </a:extLst>
          </p:cNvPr>
          <p:cNvSpPr txBox="1"/>
          <p:nvPr/>
        </p:nvSpPr>
        <p:spPr>
          <a:xfrm>
            <a:off x="115410" y="6365290"/>
            <a:ext cx="509578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https://www.youtube.com/watch?v=oPcYNWqKuB0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39EB24-E792-3453-0A46-C7E2EE635A0B}"/>
              </a:ext>
            </a:extLst>
          </p:cNvPr>
          <p:cNvSpPr txBox="1"/>
          <p:nvPr/>
        </p:nvSpPr>
        <p:spPr>
          <a:xfrm>
            <a:off x="5211192" y="6368820"/>
            <a:ext cx="3755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 </a:t>
            </a:r>
            <a:r>
              <a:rPr lang="fr-CH" dirty="0">
                <a:solidFill>
                  <a:schemeClr val="bg1"/>
                </a:solidFill>
                <a:sym typeface="Wingdings" panose="05000000000000000000" pitchFamily="2" charset="2"/>
              </a:rPr>
              <a:t> </a:t>
            </a:r>
            <a:r>
              <a:rPr lang="fr-CH" dirty="0">
                <a:solidFill>
                  <a:schemeClr val="bg1"/>
                </a:solidFill>
              </a:rPr>
              <a:t>For more info</a:t>
            </a:r>
          </a:p>
        </p:txBody>
      </p:sp>
    </p:spTree>
    <p:extLst>
      <p:ext uri="{BB962C8B-B14F-4D97-AF65-F5344CB8AC3E}">
        <p14:creationId xmlns:p14="http://schemas.microsoft.com/office/powerpoint/2010/main" val="2085014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The </a:t>
            </a:r>
            <a:r>
              <a:rPr lang="fr-CH" sz="4800" b="1" dirty="0" err="1">
                <a:solidFill>
                  <a:schemeClr val="bg1"/>
                </a:solidFill>
              </a:rPr>
              <a:t>beginning</a:t>
            </a:r>
            <a:endParaRPr lang="fr-CH" sz="4800" b="1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fr-CH" sz="2000" dirty="0">
                <a:solidFill>
                  <a:schemeClr val="bg1"/>
                </a:solidFill>
              </a:rPr>
              <a:t>The team in charge of </a:t>
            </a:r>
            <a:r>
              <a:rPr lang="fr-CH" sz="2000" dirty="0" err="1">
                <a:solidFill>
                  <a:schemeClr val="bg1"/>
                </a:solidFill>
              </a:rPr>
              <a:t>creating</a:t>
            </a:r>
            <a:r>
              <a:rPr lang="fr-CH" sz="2000" dirty="0">
                <a:solidFill>
                  <a:schemeClr val="bg1"/>
                </a:solidFill>
              </a:rPr>
              <a:t> the Minitel </a:t>
            </a:r>
            <a:r>
              <a:rPr lang="fr-CH" sz="2000" dirty="0" err="1">
                <a:solidFill>
                  <a:schemeClr val="bg1"/>
                </a:solidFill>
              </a:rPr>
              <a:t>was</a:t>
            </a:r>
            <a:r>
              <a:rPr lang="fr-CH" sz="2000" dirty="0">
                <a:solidFill>
                  <a:schemeClr val="bg1"/>
                </a:solidFill>
              </a:rPr>
              <a:t> first in charge of the </a:t>
            </a:r>
            <a:r>
              <a:rPr lang="fr-CH" sz="2000" dirty="0" err="1">
                <a:solidFill>
                  <a:schemeClr val="bg1"/>
                </a:solidFill>
              </a:rPr>
              <a:t>Teletext</a:t>
            </a:r>
            <a:r>
              <a:rPr lang="fr-CH" sz="2000" dirty="0">
                <a:solidFill>
                  <a:schemeClr val="bg1"/>
                </a:solidFill>
              </a:rPr>
              <a:t> for France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B96303B-4C7D-6555-BD86-A1BD77AB8A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252" y="0"/>
            <a:ext cx="7052693" cy="68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2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92083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The </a:t>
            </a:r>
            <a:r>
              <a:rPr lang="fr-CH" sz="4800" b="1" dirty="0" err="1">
                <a:solidFill>
                  <a:schemeClr val="bg1"/>
                </a:solidFill>
              </a:rPr>
              <a:t>beginning</a:t>
            </a:r>
            <a:endParaRPr lang="fr-CH" sz="4800" b="1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 communication 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technology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was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created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by the </a:t>
            </a:r>
            <a:r>
              <a:rPr lang="fr-FR" sz="2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Post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fr-FR" sz="2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Telegraph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fr-FR" sz="2000" b="1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Telecommunication</a:t>
            </a:r>
            <a:endParaRPr lang="fr-FR" sz="2000" b="0" i="0" u="none" strike="noStrike" baseline="3000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C41F2961-DD8B-831A-A996-95349DD01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972" y="2201662"/>
            <a:ext cx="6312604" cy="1893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14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The </a:t>
            </a:r>
            <a:r>
              <a:rPr lang="fr-CH" sz="4800" b="1">
                <a:solidFill>
                  <a:schemeClr val="bg1"/>
                </a:solidFill>
              </a:rPr>
              <a:t>beginning</a:t>
            </a:r>
            <a:endParaRPr lang="fr-CH" sz="4800" b="1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 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created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in 1980 and 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tested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at St-Malo</a:t>
            </a:r>
          </a:p>
          <a:p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« 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C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ommercialised</a:t>
            </a:r>
            <a:r>
              <a:rPr lang="fr-FR" sz="2000" dirty="0">
                <a:solidFill>
                  <a:schemeClr val="bg1"/>
                </a:solidFill>
                <a:latin typeface="Arial" panose="020B0604020202020204" pitchFamily="34" charset="0"/>
              </a:rPr>
              <a:t> » in 1981</a:t>
            </a:r>
          </a:p>
          <a:p>
            <a:endParaRPr lang="fr-FR" sz="20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group of people standing in a room&#10;&#10;Description automatically generated with medium confidence">
            <a:extLst>
              <a:ext uri="{FF2B5EF4-FFF2-40B4-BE49-F238E27FC236}">
                <a16:creationId xmlns:a16="http://schemas.microsoft.com/office/drawing/2014/main" id="{CCAF81BC-C36E-AE55-BCBC-B7DC82968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652" y="1670224"/>
            <a:ext cx="6642532" cy="293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24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Fun </a:t>
            </a:r>
            <a:r>
              <a:rPr lang="fr-CH" sz="4800" b="1" dirty="0" err="1">
                <a:solidFill>
                  <a:schemeClr val="bg1"/>
                </a:solidFill>
              </a:rPr>
              <a:t>fact</a:t>
            </a:r>
            <a:r>
              <a:rPr lang="fr-CH" sz="4800" b="1" dirty="0">
                <a:solidFill>
                  <a:schemeClr val="bg1"/>
                </a:solidFill>
              </a:rPr>
              <a:t> 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 </a:t>
            </a:r>
            <a:r>
              <a:rPr lang="fr-F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w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2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FREE</a:t>
            </a:r>
            <a:r>
              <a:rPr lang="fr-FR" sz="20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!!!</a:t>
            </a: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lang="fr-F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*I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but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only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for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those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who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had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 phone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subscription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the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cost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FR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lang="fr-FR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0.34€ per minute (basic) up </a:t>
            </a:r>
            <a:r>
              <a:rPr lang="fr-FR" sz="900" b="0" i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 1 € (36.15)</a:t>
            </a:r>
            <a:endParaRPr lang="fr-FR" sz="900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group of people standing in a room&#10;&#10;Description automatically generated with medium confidence">
            <a:extLst>
              <a:ext uri="{FF2B5EF4-FFF2-40B4-BE49-F238E27FC236}">
                <a16:creationId xmlns:a16="http://schemas.microsoft.com/office/drawing/2014/main" id="{CCAF81BC-C36E-AE55-BCBC-B7DC82968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652" y="1670224"/>
            <a:ext cx="6642532" cy="293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02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Fun </a:t>
            </a:r>
            <a:r>
              <a:rPr lang="fr-CH" sz="4800" b="1" dirty="0" err="1">
                <a:solidFill>
                  <a:schemeClr val="bg1"/>
                </a:solidFill>
              </a:rPr>
              <a:t>fact</a:t>
            </a:r>
            <a:r>
              <a:rPr lang="fr-CH" sz="4800" b="1" dirty="0">
                <a:solidFill>
                  <a:schemeClr val="bg1"/>
                </a:solidFill>
              </a:rPr>
              <a:t> 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 first the Keyboard </a:t>
            </a:r>
            <a:r>
              <a:rPr lang="fr-F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lang="fr-F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« ABCDEF » one…</a:t>
            </a:r>
          </a:p>
        </p:txBody>
      </p:sp>
      <p:pic>
        <p:nvPicPr>
          <p:cNvPr id="6" name="Picture 5" descr="A picture containing text, indoor, electronics, computer&#10;&#10;Description automatically generated">
            <a:extLst>
              <a:ext uri="{FF2B5EF4-FFF2-40B4-BE49-F238E27FC236}">
                <a16:creationId xmlns:a16="http://schemas.microsoft.com/office/drawing/2014/main" id="{C1D6E39F-2BDA-1324-1642-F430D4078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737" y="1528834"/>
            <a:ext cx="7070562" cy="38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5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Fun </a:t>
            </a:r>
            <a:r>
              <a:rPr lang="fr-CH" sz="4800" b="1" dirty="0" err="1">
                <a:solidFill>
                  <a:schemeClr val="bg1"/>
                </a:solidFill>
              </a:rPr>
              <a:t>fact</a:t>
            </a:r>
            <a:r>
              <a:rPr lang="fr-CH" sz="4800" b="1" dirty="0">
                <a:solidFill>
                  <a:schemeClr val="bg1"/>
                </a:solidFill>
              </a:rPr>
              <a:t> 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50 % of The Minitel usage was for “Booty-calls” (telephone rose) in 1990…</a:t>
            </a:r>
          </a:p>
        </p:txBody>
      </p:sp>
      <p:pic>
        <p:nvPicPr>
          <p:cNvPr id="5" name="Picture 4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22A47BF1-E643-A1EF-65DF-7BF2A24BD7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652" y="1528834"/>
            <a:ext cx="7058215" cy="422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794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WE WANT GAMES !!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Some game were developed for the Minitel…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1DB9F7-3D53-7D75-C0FD-8AE4D0F1D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996" y="1231144"/>
            <a:ext cx="6948196" cy="473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58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1F399-5961-FADD-EFB0-174B23A2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fr-CH" sz="4800" b="1" dirty="0">
                <a:solidFill>
                  <a:schemeClr val="bg1"/>
                </a:solidFill>
              </a:rPr>
              <a:t>Best </a:t>
            </a:r>
            <a:r>
              <a:rPr lang="fr-CH" sz="4800" b="1" dirty="0" err="1">
                <a:solidFill>
                  <a:schemeClr val="bg1"/>
                </a:solidFill>
              </a:rPr>
              <a:t>year</a:t>
            </a:r>
            <a:r>
              <a:rPr lang="fr-CH" sz="4800" b="1" dirty="0">
                <a:solidFill>
                  <a:schemeClr val="bg1"/>
                </a:solidFill>
              </a:rPr>
              <a:t> for Minitel 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45F0-4E84-D728-F0DA-5A5B08894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The peak of usage was in </a:t>
            </a:r>
            <a:r>
              <a:rPr lang="en-GB" sz="2000" b="1" dirty="0">
                <a:solidFill>
                  <a:schemeClr val="bg1"/>
                </a:solidFill>
              </a:rPr>
              <a:t>1993</a:t>
            </a:r>
          </a:p>
        </p:txBody>
      </p:sp>
      <p:pic>
        <p:nvPicPr>
          <p:cNvPr id="6" name="Picture 5" descr="A picture containing sky, mountain, outdoor, nature&#10;&#10;Description automatically generated">
            <a:extLst>
              <a:ext uri="{FF2B5EF4-FFF2-40B4-BE49-F238E27FC236}">
                <a16:creationId xmlns:a16="http://schemas.microsoft.com/office/drawing/2014/main" id="{BB10D8D2-CAF0-FD3A-F515-A69A27333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884" y="1166934"/>
            <a:ext cx="5116780" cy="49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5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241</Words>
  <Application>Microsoft Office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The Minitel </vt:lpstr>
      <vt:lpstr>The beginning</vt:lpstr>
      <vt:lpstr>The beginning</vt:lpstr>
      <vt:lpstr>The beginning</vt:lpstr>
      <vt:lpstr>Fun fact !</vt:lpstr>
      <vt:lpstr>Fun fact !</vt:lpstr>
      <vt:lpstr>Fun fact !</vt:lpstr>
      <vt:lpstr>WE WANT GAMES !!</vt:lpstr>
      <vt:lpstr>Best year for Minitel !</vt:lpstr>
      <vt:lpstr>The «death» of Minitel</vt:lpstr>
      <vt:lpstr>Thank you for listenning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samuel.styles93@gmail.com</dc:creator>
  <cp:lastModifiedBy>Sam Styles</cp:lastModifiedBy>
  <cp:revision>37</cp:revision>
  <dcterms:created xsi:type="dcterms:W3CDTF">2022-09-08T20:27:12Z</dcterms:created>
  <dcterms:modified xsi:type="dcterms:W3CDTF">2022-09-12T19:46:05Z</dcterms:modified>
</cp:coreProperties>
</file>

<file path=docProps/thumbnail.jpeg>
</file>